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950" r:id="rId2"/>
    <p:sldId id="1236" r:id="rId3"/>
    <p:sldId id="545" r:id="rId4"/>
    <p:sldId id="546" r:id="rId5"/>
    <p:sldId id="547" r:id="rId6"/>
    <p:sldId id="548" r:id="rId7"/>
    <p:sldId id="552" r:id="rId8"/>
    <p:sldId id="549" r:id="rId9"/>
    <p:sldId id="550" r:id="rId10"/>
    <p:sldId id="553" r:id="rId11"/>
    <p:sldId id="551" r:id="rId12"/>
    <p:sldId id="453" r:id="rId13"/>
    <p:sldId id="447" r:id="rId14"/>
    <p:sldId id="448" r:id="rId15"/>
    <p:sldId id="449" r:id="rId16"/>
    <p:sldId id="616" r:id="rId17"/>
    <p:sldId id="707" r:id="rId18"/>
    <p:sldId id="708" r:id="rId19"/>
    <p:sldId id="1235" r:id="rId20"/>
    <p:sldId id="656" r:id="rId21"/>
    <p:sldId id="657" r:id="rId22"/>
    <p:sldId id="661" r:id="rId23"/>
    <p:sldId id="658" r:id="rId24"/>
    <p:sldId id="659" r:id="rId25"/>
    <p:sldId id="660" r:id="rId26"/>
    <p:sldId id="713" r:id="rId27"/>
    <p:sldId id="1225" r:id="rId28"/>
    <p:sldId id="1233" r:id="rId29"/>
    <p:sldId id="518" r:id="rId30"/>
    <p:sldId id="523" r:id="rId31"/>
    <p:sldId id="520" r:id="rId32"/>
    <p:sldId id="521" r:id="rId33"/>
    <p:sldId id="522" r:id="rId34"/>
    <p:sldId id="954" r:id="rId35"/>
    <p:sldId id="1240" r:id="rId36"/>
    <p:sldId id="256" r:id="rId37"/>
    <p:sldId id="257" r:id="rId38"/>
    <p:sldId id="258" r:id="rId39"/>
    <p:sldId id="1237" r:id="rId40"/>
    <p:sldId id="1238" r:id="rId41"/>
    <p:sldId id="1239" r:id="rId42"/>
    <p:sldId id="1241" r:id="rId43"/>
    <p:sldId id="1214" r:id="rId44"/>
    <p:sldId id="1122" r:id="rId45"/>
    <p:sldId id="946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236"/>
            <p14:sldId id="545"/>
            <p14:sldId id="546"/>
            <p14:sldId id="547"/>
            <p14:sldId id="548"/>
            <p14:sldId id="552"/>
            <p14:sldId id="549"/>
            <p14:sldId id="550"/>
            <p14:sldId id="553"/>
            <p14:sldId id="551"/>
            <p14:sldId id="453"/>
            <p14:sldId id="447"/>
            <p14:sldId id="448"/>
            <p14:sldId id="449"/>
            <p14:sldId id="616"/>
            <p14:sldId id="707"/>
            <p14:sldId id="708"/>
            <p14:sldId id="1235"/>
            <p14:sldId id="656"/>
            <p14:sldId id="657"/>
            <p14:sldId id="661"/>
            <p14:sldId id="658"/>
            <p14:sldId id="659"/>
            <p14:sldId id="660"/>
            <p14:sldId id="713"/>
            <p14:sldId id="1225"/>
            <p14:sldId id="1233"/>
            <p14:sldId id="518"/>
            <p14:sldId id="523"/>
            <p14:sldId id="520"/>
            <p14:sldId id="521"/>
            <p14:sldId id="522"/>
            <p14:sldId id="954"/>
            <p14:sldId id="1240"/>
            <p14:sldId id="256"/>
            <p14:sldId id="257"/>
            <p14:sldId id="258"/>
            <p14:sldId id="1237"/>
            <p14:sldId id="1238"/>
            <p14:sldId id="1239"/>
            <p14:sldId id="1241"/>
            <p14:sldId id="1214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6" autoAdjust="0"/>
    <p:restoredTop sz="82242" autoAdjust="0"/>
  </p:normalViewPr>
  <p:slideViewPr>
    <p:cSldViewPr>
      <p:cViewPr varScale="1">
        <p:scale>
          <a:sx n="89" d="100"/>
          <a:sy n="89" d="100"/>
        </p:scale>
        <p:origin x="147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eg>
</file>

<file path=ppt/media/image11.png>
</file>

<file path=ppt/media/image12.jpeg>
</file>

<file path=ppt/media/image2.jpeg>
</file>

<file path=ppt/media/image3.jpeg>
</file>

<file path=ppt/media/image4.png>
</file>

<file path=ppt/media/image5.jpeg>
</file>

<file path=ppt/media/image6.jpg>
</file>

<file path=ppt/media/image7.jp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0BB6E-9F08-7E60-FCDA-8582E7FD5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ABD8A3-2630-DD5A-F813-21A301AC6F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978D58-FC12-DDF8-9226-247283357F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E62F9-F102-6296-826D-80DC7080DD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29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636F7-BBE1-99D8-D85A-163CCD0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F76D2-D7BE-D036-9DCF-AB7494F48C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513309-6CA7-C7D8-1330-EB6D8C53A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B10AC-17F0-9DB9-5849-B55B99F470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070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77412-88BD-A166-E93D-A987CF6A8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E83235-492B-0966-F154-00DF44096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9311A1-669D-9444-2F04-E7A6B6C21D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35448-A58C-A4A2-660C-9E1EF509A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464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728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4f6ce0c059313eb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4f6ce0c059313eb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133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9th February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7FA56-D776-348E-C764-4CAC2F978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39EF33B-0154-B876-9B16-4EAF4DAF2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E7DE05-4DE3-0C2F-7587-2B9FFC6018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1834232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212D6-DA77-3F5E-9230-3425426BD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C8B8B34-392C-7381-6603-E09FF492C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C158C1-5657-BE41-3CAD-B65F60D108E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4107917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Glorious Day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7081388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Jason Ingram | Jonathan Smith | Kristian Stanfill | Sean Curran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2017 KPS 1.0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Sounds Of Jericho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 Together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Hickory Bill Doc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was buried beneath my shame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Who could carry that kind of weight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was breathing but not alive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failures I tried to hide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Now Your mercy has saved my soul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Your freedom is all that I know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old made new Jesus when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2138676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needed rescue my sin was heavy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chains break at the weight of Your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needed shelter I was an orphan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You call me a citizen of Heaven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 was broken You were my healing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Your love is the air that I'm breathing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a future my eyes are open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90883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539850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0DB8A-D241-9AA9-5574-30058BCC9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731CB-B20C-0811-7B9C-3AE24AECAC1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EE83AF-38B0-CC0F-E6EE-E767ABB401C5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E68731D5-3D98-6E1F-2D7C-85A40059D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425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925F-3C39-460B-44A4-E86305403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0A4B3-12A3-DA1A-FA81-75E5929718AF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53E09A-379B-2879-8F00-D4900DE7FDE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868311B2-4BE5-342E-2096-ABFC5403C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855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9900001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41963100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58E90-C81F-0982-7C3E-0556AD09A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8B3D-A225-5482-4D3D-A2051F05B007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B5AEDD-814C-F8C0-5058-9988DD9875B0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62A1301-35EA-63F6-ADDC-9B487525A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2903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Build My Life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7070345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Brett Younker | Karl Martin | Kirby </a:t>
            </a:r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| Matt Redman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2016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Said And Done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Martin, Karl Andrew (Admin. by </a:t>
            </a:r>
            <a:r>
              <a:rPr lang="en-GB" sz="1200" dirty="0" err="1">
                <a:solidFill>
                  <a:schemeClr val="bg1"/>
                </a:solidFill>
              </a:rPr>
              <a:t>Sentric</a:t>
            </a:r>
            <a:r>
              <a:rPr lang="en-GB" sz="1200" dirty="0">
                <a:solidFill>
                  <a:schemeClr val="bg1"/>
                </a:solidFill>
              </a:rPr>
              <a:t> Music)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Thanksgiving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7199589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Nick Herbert | Taku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Mudere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| Zo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Chilengwe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Capitol CMG Genesis; Safe and Sound Music; Remaining portion is unaffiliated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song we could ever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the praise we could ever bring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653245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Jesus the name above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other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the only one who could ever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there is no one like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none beside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up my eyes in wonder and show me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fill me with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lead me in Your love to those around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6509487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20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build my life upon Your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a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put my trust in You alone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will not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849511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76F4BC-580B-AEEA-F0F3-64944F979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948" y="0"/>
            <a:ext cx="48521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821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6651" y="2470906"/>
            <a:ext cx="3465438" cy="58162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GB" sz="17600" dirty="0"/>
              <a:t>Grow Group 1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Name: </a:t>
            </a:r>
            <a:r>
              <a:rPr lang="en-GB" sz="96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46959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37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3217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6FBF-0C8E-1A05-7BE4-5201A40E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Q1 into Q2 Meeting Dates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67AD923-9DED-6A02-802A-D6D87048332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58416" y="2475310"/>
          <a:ext cx="7831932" cy="253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0644">
                  <a:extLst>
                    <a:ext uri="{9D8B030D-6E8A-4147-A177-3AD203B41FA5}">
                      <a16:colId xmlns:a16="http://schemas.microsoft.com/office/drawing/2014/main" val="1925289216"/>
                    </a:ext>
                  </a:extLst>
                </a:gridCol>
                <a:gridCol w="2610644">
                  <a:extLst>
                    <a:ext uri="{9D8B030D-6E8A-4147-A177-3AD203B41FA5}">
                      <a16:colId xmlns:a16="http://schemas.microsoft.com/office/drawing/2014/main" val="1577931946"/>
                    </a:ext>
                  </a:extLst>
                </a:gridCol>
                <a:gridCol w="2610644">
                  <a:extLst>
                    <a:ext uri="{9D8B030D-6E8A-4147-A177-3AD203B41FA5}">
                      <a16:colId xmlns:a16="http://schemas.microsoft.com/office/drawing/2014/main" val="4180680696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Month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Date / Day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 Host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6004747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January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11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Maria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5780693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22</a:t>
                      </a:r>
                      <a:r>
                        <a:rPr lang="en-GB" sz="1400" baseline="30000" dirty="0"/>
                        <a:t>nd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Maria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7469069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February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8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1716778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19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 Phil &amp; Kim 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27243206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March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8</a:t>
                      </a:r>
                      <a:r>
                        <a:rPr lang="en-GB" sz="1400" baseline="30000" dirty="0"/>
                        <a:t>th</a:t>
                      </a:r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Richard &amp; Elisha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2205507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19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9136246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April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12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Matt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6184246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30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51180029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1318B-E0C4-3504-2516-60605F239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829F2-AAED-B8CF-B0A8-1993E3376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C7B93-B69A-5655-4CEC-9520A1B3D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56510-2072-1E8D-1120-D7276A99885F}"/>
              </a:ext>
            </a:extLst>
          </p:cNvPr>
          <p:cNvSpPr txBox="1"/>
          <p:nvPr/>
        </p:nvSpPr>
        <p:spPr>
          <a:xfrm>
            <a:off x="2123728" y="1556792"/>
            <a:ext cx="39806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Q1 into Q2 Meeting Dates</a:t>
            </a:r>
          </a:p>
        </p:txBody>
      </p:sp>
    </p:spTree>
    <p:extLst>
      <p:ext uri="{BB962C8B-B14F-4D97-AF65-F5344CB8AC3E}">
        <p14:creationId xmlns:p14="http://schemas.microsoft.com/office/powerpoint/2010/main" val="34252040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Enter in (Enter in)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courts with praise (His courts with praise)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lendar with different colored squares&#10;&#10;Description automatically generated">
            <a:extLst>
              <a:ext uri="{FF2B5EF4-FFF2-40B4-BE49-F238E27FC236}">
                <a16:creationId xmlns:a16="http://schemas.microsoft.com/office/drawing/2014/main" id="{B733CD4B-9CD2-CE5D-3D33-C31E7FA582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425EF-ED50-014F-8276-2BFE365E1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163291"/>
            <a:ext cx="8229600" cy="436909"/>
          </a:xfrm>
        </p:spPr>
        <p:txBody>
          <a:bodyPr>
            <a:normAutofit fontScale="90000"/>
          </a:bodyPr>
          <a:lstStyle/>
          <a:p>
            <a:r>
              <a:rPr lang="en-GB" b="1" i="0" dirty="0">
                <a:solidFill>
                  <a:srgbClr val="FFFFFF"/>
                </a:solidFill>
                <a:effectLst/>
                <a:latin typeface="var(--heading-font-font-family)"/>
              </a:rPr>
              <a:t>The Bereavement Journey</a:t>
            </a:r>
            <a:br>
              <a:rPr lang="en-GB" b="1" i="0" dirty="0">
                <a:solidFill>
                  <a:srgbClr val="FFFFFF"/>
                </a:solidFill>
                <a:effectLst/>
                <a:latin typeface="var(--heading-font-font-family)"/>
              </a:rPr>
            </a:b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F14AF1-B03D-B60A-56CD-333D870BBC3F}"/>
              </a:ext>
            </a:extLst>
          </p:cNvPr>
          <p:cNvSpPr txBox="1"/>
          <p:nvPr/>
        </p:nvSpPr>
        <p:spPr>
          <a:xfrm>
            <a:off x="205227" y="1415534"/>
            <a:ext cx="890000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 Bereavement Journey is for anyone who has been bereaved at any time and in any way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Starts Monday 3rd March</a:t>
            </a:r>
          </a:p>
          <a:p>
            <a:r>
              <a:rPr lang="en-GB" dirty="0">
                <a:solidFill>
                  <a:schemeClr val="bg1"/>
                </a:solidFill>
              </a:rPr>
              <a:t>7 Sessions ending at Easter</a:t>
            </a:r>
          </a:p>
          <a:p>
            <a:r>
              <a:rPr lang="en-GB" dirty="0">
                <a:solidFill>
                  <a:schemeClr val="bg1"/>
                </a:solidFill>
              </a:rPr>
              <a:t>Daytime group 10.30am to 12.30pm Jasper Centre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They may look to run another one in the evening later in the year</a:t>
            </a:r>
          </a:p>
          <a:p>
            <a:r>
              <a:rPr lang="en-GB" dirty="0">
                <a:solidFill>
                  <a:schemeClr val="bg1"/>
                </a:solidFill>
              </a:rPr>
              <a:t>Please note that (as the video highlights) this is for anyone that has lost someone in their life </a:t>
            </a:r>
          </a:p>
          <a:p>
            <a:r>
              <a:rPr lang="en-GB" dirty="0">
                <a:solidFill>
                  <a:schemeClr val="bg1"/>
                </a:solidFill>
              </a:rPr>
              <a:t>who would benefit and value time to reflect and work through their grief and loss.  </a:t>
            </a:r>
          </a:p>
          <a:p>
            <a:r>
              <a:rPr lang="en-GB" dirty="0">
                <a:solidFill>
                  <a:schemeClr val="bg1"/>
                </a:solidFill>
              </a:rPr>
              <a:t>It doesn’t have to be very recently.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Angela and Lena</a:t>
            </a:r>
          </a:p>
        </p:txBody>
      </p:sp>
    </p:spTree>
    <p:extLst>
      <p:ext uri="{BB962C8B-B14F-4D97-AF65-F5344CB8AC3E}">
        <p14:creationId xmlns:p14="http://schemas.microsoft.com/office/powerpoint/2010/main" val="248933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2-07 at 13.02.58">
            <a:hlinkClick r:id="" action="ppaction://media"/>
            <a:extLst>
              <a:ext uri="{FF2B5EF4-FFF2-40B4-BE49-F238E27FC236}">
                <a16:creationId xmlns:a16="http://schemas.microsoft.com/office/drawing/2014/main" id="{79FDF13A-D5E0-A921-A963-2EFC8828B2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1052736"/>
            <a:ext cx="8077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9D591-AE3A-2618-1CD7-2DC643106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8EB5AEE-0DF1-B4F6-151C-93F774862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D0EAE-F0CA-2A45-29DA-0790DB8B210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1291426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F335C-AEE2-4CC7-9C26-BD7B43C63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28DC42F-7799-DAE4-6F0C-1323E8730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Magnify (Magnify)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Holy Name (His Holy Name)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(For 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F542DD-D8C0-735A-9FE5-0F850BBDC1EC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1756858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3BF4A-7A19-DF6B-3E5B-EDB06679F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4EBF80F-BD2D-4504-FDA6-86A0FFB9D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3B8D22-9B6A-3AB7-A6E5-2A2B516F6DD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129505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8001D-BEFE-BD02-199A-A335574E2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77B5509-E76C-AC17-1523-0E59B07336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if the rocks cry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drown them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a louder shout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the battles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praise You Lord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You are always worthy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1AA6E-5855-5DDA-44D4-8AC95B35777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4289020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F56F3-19A2-F7FA-AEDD-C14F1944B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31A404C-0957-C0C6-585D-5F251D803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honour and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it again and again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397D06-1EC4-A4ED-DB40-F764385EF71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057781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1988</TotalTime>
  <Words>1581</Words>
  <Application>Microsoft Office PowerPoint</Application>
  <PresentationFormat>On-screen Show (4:3)</PresentationFormat>
  <Paragraphs>283</Paragraphs>
  <Slides>45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akagi_probook</vt:lpstr>
      <vt:lpstr>Amatic SC</vt:lpstr>
      <vt:lpstr>Arial</vt:lpstr>
      <vt:lpstr>Calibri</vt:lpstr>
      <vt:lpstr>Rockwell</vt:lpstr>
      <vt:lpstr>var(--heading-font-font-family)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Q1 into Q2 Meeting Dates</vt:lpstr>
      <vt:lpstr>Storm Walker</vt:lpstr>
      <vt:lpstr>PowerPoint Presentation</vt:lpstr>
      <vt:lpstr>PowerPoint Presentation</vt:lpstr>
      <vt:lpstr>The Bereavement Journey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66</cp:revision>
  <dcterms:created xsi:type="dcterms:W3CDTF">2024-09-27T16:56:29Z</dcterms:created>
  <dcterms:modified xsi:type="dcterms:W3CDTF">2025-02-07T17:51:52Z</dcterms:modified>
</cp:coreProperties>
</file>

<file path=docProps/thumbnail.jpeg>
</file>